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97" r:id="rId2"/>
    <p:sldId id="262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64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CA7"/>
    <a:srgbClr val="008CCF"/>
    <a:srgbClr val="00B0EF"/>
    <a:srgbClr val="78C2E5"/>
    <a:srgbClr val="00A0EA"/>
    <a:srgbClr val="F9C158"/>
    <a:srgbClr val="EB470C"/>
    <a:srgbClr val="F7AB00"/>
    <a:srgbClr val="E4007F"/>
    <a:srgbClr val="E181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106" d="100"/>
          <a:sy n="106" d="100"/>
        </p:scale>
        <p:origin x="9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10/29/2024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Health Matters!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1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2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56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sessions are free and are provided by respected elderly women from the community.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463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women, called “grandmothers,” volunteer to sit with patients at the benches, listen to their stories, and provide them with emotional support.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627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a wonderful idea! How did these amazing grandmothers become a part of your program?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334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Grandmothers were chosen for our program because they are deeply connected to the community.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106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Moreover, they have all the qualities of a counselor, such as excellent listening skills, empathy, and the ability to engage in meaningful discussions.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268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are also very reliable, which is important for our efforts to support mental health. At the beginning, we started with only fourteen volunteer grandmothers.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911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today, there are thousands of grandmothers who have been trained to provide Friendship Bench therapy in Zimbabwe.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040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interesting! What happens after patients complete their sessions with the grandmothers?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the sessions with the grandmothers are over, patients are encouraged to join a community support group made up of former patients of the program.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1430996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members of these groups can easily relate to and support one another. This is because most of them come from the same community and have experienced similar struggles.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1946244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Talk It Out, Help Is Here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today’s show, we are going to learn about special park benches in Zimbabwe called Friendship Benches. We have two special guests.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sounds like a great way to continue the support and build a sense of community. And the program has been incredibly successful, right?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37021523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9290770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correct. In 2022, we provided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face-to-face counseling to about 90,000 patients in Zimbabwe. Now, Friendship Benches are available in more than twenty different regions around the country.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623534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vision is for everyone to have a Friendship Bench within walking distance, and we are working hard to make it happen.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3393628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We’ve also started expanding the program, and we now offer online counseling through an app. This has helped us reach even more people.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p.39</a:t>
            </a:r>
          </a:p>
        </p:txBody>
      </p:sp>
    </p:spTree>
    <p:extLst>
      <p:ext uri="{BB962C8B-B14F-4D97-AF65-F5344CB8AC3E}">
        <p14:creationId xmlns:p14="http://schemas.microsoft.com/office/powerpoint/2010/main" val="2529250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really amazing! Thank you for your time, Dr.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Now let’s hear from one of the grandmothers who volunteers for the program.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22559877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Can you introduce yourself and tell us how you got involved with the Friendship Bench program?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618873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Grandma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Hello, my name is Judith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but people call me Grandma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I’m 76 years old, and I have been volunteering for the Friendship Bench program for about eight years.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1043434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9141301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joined the program because many people in my community struggle with mental health problems, and I wanted to do something about it. I knew that I could help heal their wounded hearts by supporting them.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p.40</a:t>
            </a:r>
          </a:p>
        </p:txBody>
      </p:sp>
    </p:spTree>
    <p:extLst>
      <p:ext uri="{BB962C8B-B14F-4D97-AF65-F5344CB8AC3E}">
        <p14:creationId xmlns:p14="http://schemas.microsoft.com/office/powerpoint/2010/main" val="27693805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That’s very kind of you. Can you tell us about your experience as a grandmother for the Friendship Bench program?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</p:spTree>
    <p:extLst>
      <p:ext uri="{BB962C8B-B14F-4D97-AF65-F5344CB8AC3E}">
        <p14:creationId xmlns:p14="http://schemas.microsoft.com/office/powerpoint/2010/main" val="23500593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Grandma </a:t>
            </a:r>
            <a:r>
              <a:rPr lang="en-US" altLang="ko-Kore-KR" sz="3600" b="1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It’s been wonderful. Seeking help for mental health problems is nothing to be ashamed of. I’ve seen how it can make a difference in people’s lives.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</p:spTree>
    <p:extLst>
      <p:ext uri="{BB962C8B-B14F-4D97-AF65-F5344CB8AC3E}">
        <p14:creationId xmlns:p14="http://schemas.microsoft.com/office/powerpoint/2010/main" val="2472219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First, please welcome the founder of the Friendship Bench program, Dr. Dixon </a:t>
            </a:r>
            <a:r>
              <a:rPr lang="en-US" altLang="ko-Kore-KR" sz="3600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Can you tell us what inspired you to come up with the program?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499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patient of mine, a nineteen-year-old girl, was going through a difficult time after her mom passed away. I counseled her and helped her begin her recovery journey.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</p:spTree>
    <p:extLst>
      <p:ext uri="{BB962C8B-B14F-4D97-AF65-F5344CB8AC3E}">
        <p14:creationId xmlns:p14="http://schemas.microsoft.com/office/powerpoint/2010/main" val="37775692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Now her life is back on track, and she has even started her own business! Cases like this make me so proud to be part of the program.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</p:spTree>
    <p:extLst>
      <p:ext uri="{BB962C8B-B14F-4D97-AF65-F5344CB8AC3E}">
        <p14:creationId xmlns:p14="http://schemas.microsoft.com/office/powerpoint/2010/main" val="1516153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is such a rewarding experience to help people make positive changes in their lives.</a:t>
            </a:r>
          </a:p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Thanks for sharing your experiences with us today, Grandma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Moyo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</p:spTree>
    <p:extLst>
      <p:ext uri="{BB962C8B-B14F-4D97-AF65-F5344CB8AC3E}">
        <p14:creationId xmlns:p14="http://schemas.microsoft.com/office/powerpoint/2010/main" val="41716090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It’s truly inspiring to see the influence that the Friendship Bench program has had. And it’s all thanks to the hard work of people like you and Dr. </a:t>
            </a:r>
            <a:r>
              <a:rPr lang="en-US" altLang="ko-Kore-KR" sz="3600" spc="-15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p.41</a:t>
            </a:r>
          </a:p>
        </p:txBody>
      </p:sp>
    </p:spTree>
    <p:extLst>
      <p:ext uri="{BB962C8B-B14F-4D97-AF65-F5344CB8AC3E}">
        <p14:creationId xmlns:p14="http://schemas.microsoft.com/office/powerpoint/2010/main" val="437855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Sure. The idea came from an experience I had as a psychiatrist. One of my patients had become severely depressed.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147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she couldn’t get help because she was unable to afford the bus ride to the hospital. This shocked me, as I had never considered such a problem before.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63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it is difficult for many people in Zimbabwe to pay for transportation and receive medical treatment. Furthermore, there has been a lack of psychiatrists in the country for many years.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764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0" y="614165"/>
            <a:ext cx="9777819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the Friendship Bench program started in 2006, there were only eleven psychiatrists serving Zimbabwe’s population of over twelve million people. I needed to find a way to bring psychiatry into the community.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357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Host: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Oh, so that was the beginning of it. Could you explain to us how the Friendship Bench program works?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207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Dr. </a:t>
            </a:r>
            <a:r>
              <a:rPr lang="en-US" altLang="ko-Kore-KR" sz="3600" b="1" spc="-100" dirty="0" err="1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Chibanda</a:t>
            </a: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Certainly. The program was created as a way to provide accessible mental health services. It offers talk therapy sessions to people dealing with issues such as depression or anxiety.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p.38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113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</TotalTime>
  <Words>1023</Words>
  <Application>Microsoft Office PowerPoint</Application>
  <PresentationFormat>와이드스크린</PresentationFormat>
  <Paragraphs>70</Paragraphs>
  <Slides>33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9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45</cp:revision>
  <dcterms:created xsi:type="dcterms:W3CDTF">2024-07-02T00:56:12Z</dcterms:created>
  <dcterms:modified xsi:type="dcterms:W3CDTF">2024-10-29T06:04:40Z</dcterms:modified>
</cp:coreProperties>
</file>